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0AD0-2E85-44B0-8B6A-BDE88AA9B6DC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C6735-3F6E-4753-9F3E-5EAFB2688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36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C6735-3F6E-4753-9F3E-5EAFB268868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6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9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81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0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1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85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8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7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8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83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BE387-FC0F-489C-BE0F-547C6DCC7D9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3137A-E804-4469-AC6D-0F58D3F4F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8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0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17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3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7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1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1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9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9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1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2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84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36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2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33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329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11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568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6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2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Snow.Part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2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https://www.youtube.com/watch?v=4egBiHNrW4E&amp;feature=player_embedded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932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15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94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312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531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035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872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905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281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1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0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040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46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5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46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27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</Words>
  <Application>Microsoft Office PowerPoint</Application>
  <PresentationFormat>화면 슬라이드 쇼(4:3)</PresentationFormat>
  <Paragraphs>3</Paragraphs>
  <Slides>40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Snow.Part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</cp:revision>
  <dcterms:created xsi:type="dcterms:W3CDTF">2017-11-13T04:44:25Z</dcterms:created>
  <dcterms:modified xsi:type="dcterms:W3CDTF">2017-11-13T05:12:55Z</dcterms:modified>
</cp:coreProperties>
</file>